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2090" autoAdjust="0"/>
  </p:normalViewPr>
  <p:slideViewPr>
    <p:cSldViewPr snapToGrid="0">
      <p:cViewPr>
        <p:scale>
          <a:sx n="59" d="100"/>
          <a:sy n="59" d="100"/>
        </p:scale>
        <p:origin x="1884" y="9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jpeg>
</file>

<file path=ppt/media/image3.jp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D055E-AEB9-4DE6-9384-B74989EDA2CE}" type="datetimeFigureOut">
              <a:rPr kumimoji="1" lang="ja-JP" altLang="en-US" smtClean="0"/>
              <a:t>2020/12/1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3C381-2822-4F05-8A88-66F73725CF2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69871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D055E-AEB9-4DE6-9384-B74989EDA2CE}" type="datetimeFigureOut">
              <a:rPr kumimoji="1" lang="ja-JP" altLang="en-US" smtClean="0"/>
              <a:t>2020/12/1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3C381-2822-4F05-8A88-66F73725CF2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69385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D055E-AEB9-4DE6-9384-B74989EDA2CE}" type="datetimeFigureOut">
              <a:rPr kumimoji="1" lang="ja-JP" altLang="en-US" smtClean="0"/>
              <a:t>2020/12/1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3C381-2822-4F05-8A88-66F73725CF2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230147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D055E-AEB9-4DE6-9384-B74989EDA2CE}" type="datetimeFigureOut">
              <a:rPr kumimoji="1" lang="ja-JP" altLang="en-US" smtClean="0"/>
              <a:t>2020/12/1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3C381-2822-4F05-8A88-66F73725CF2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58118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D055E-AEB9-4DE6-9384-B74989EDA2CE}" type="datetimeFigureOut">
              <a:rPr kumimoji="1" lang="ja-JP" altLang="en-US" smtClean="0"/>
              <a:t>2020/12/1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3C381-2822-4F05-8A88-66F73725CF2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967431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D055E-AEB9-4DE6-9384-B74989EDA2CE}" type="datetimeFigureOut">
              <a:rPr kumimoji="1" lang="ja-JP" altLang="en-US" smtClean="0"/>
              <a:t>2020/12/1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3C381-2822-4F05-8A88-66F73725CF2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31430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D055E-AEB9-4DE6-9384-B74989EDA2CE}" type="datetimeFigureOut">
              <a:rPr kumimoji="1" lang="ja-JP" altLang="en-US" smtClean="0"/>
              <a:t>2020/12/1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3C381-2822-4F05-8A88-66F73725CF2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885294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D055E-AEB9-4DE6-9384-B74989EDA2CE}" type="datetimeFigureOut">
              <a:rPr kumimoji="1" lang="ja-JP" altLang="en-US" smtClean="0"/>
              <a:t>2020/12/1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3C381-2822-4F05-8A88-66F73725CF2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497849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D055E-AEB9-4DE6-9384-B74989EDA2CE}" type="datetimeFigureOut">
              <a:rPr kumimoji="1" lang="ja-JP" altLang="en-US" smtClean="0"/>
              <a:t>2020/12/1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3C381-2822-4F05-8A88-66F73725CF2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72960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D055E-AEB9-4DE6-9384-B74989EDA2CE}" type="datetimeFigureOut">
              <a:rPr kumimoji="1" lang="ja-JP" altLang="en-US" smtClean="0"/>
              <a:t>2020/12/1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3C381-2822-4F05-8A88-66F73725CF2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392653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D055E-AEB9-4DE6-9384-B74989EDA2CE}" type="datetimeFigureOut">
              <a:rPr kumimoji="1" lang="ja-JP" altLang="en-US" smtClean="0"/>
              <a:t>2020/12/1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3C381-2822-4F05-8A88-66F73725CF2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653378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8D055E-AEB9-4DE6-9384-B74989EDA2CE}" type="datetimeFigureOut">
              <a:rPr kumimoji="1" lang="ja-JP" altLang="en-US" smtClean="0"/>
              <a:t>2020/12/1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83C381-2822-4F05-8A88-66F73725CF2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430389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53573D80-8CD9-4E69-85AE-897FADCA83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5" y="0"/>
            <a:ext cx="12188389" cy="6858000"/>
          </a:xfrm>
          <a:prstGeom prst="rect">
            <a:avLst/>
          </a:prstGeom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885CD8A2-A046-4173-8123-BAE2FE8F1EB5}"/>
              </a:ext>
            </a:extLst>
          </p:cNvPr>
          <p:cNvSpPr txBox="1"/>
          <p:nvPr/>
        </p:nvSpPr>
        <p:spPr>
          <a:xfrm>
            <a:off x="0" y="900000"/>
            <a:ext cx="12188389" cy="4796492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tIns="360000" bIns="360000" rtlCol="0" anchor="ctr">
            <a:noAutofit/>
          </a:bodyPr>
          <a:lstStyle/>
          <a:p>
            <a:pPr algn="ctr"/>
            <a:r>
              <a:rPr lang="en-US" altLang="ja-JP" sz="24000" b="1" dirty="0">
                <a:solidFill>
                  <a:srgbClr val="FF0066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SPA</a:t>
            </a:r>
            <a:r>
              <a:rPr lang="ja-JP" altLang="en-US" sz="6000" b="1" dirty="0">
                <a:solidFill>
                  <a:srgbClr val="FF0066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　</a:t>
            </a:r>
            <a:r>
              <a:rPr lang="en-US" altLang="ja-JP" sz="6000" b="1" dirty="0">
                <a:solidFill>
                  <a:srgbClr val="FF0066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Hands-on</a:t>
            </a:r>
            <a:endParaRPr lang="en-US" altLang="ja-JP" sz="5400" b="1" dirty="0">
              <a:solidFill>
                <a:schemeClr val="bg1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lang="en-US" altLang="ja-JP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Service</a:t>
            </a:r>
            <a:r>
              <a:rPr lang="ja-JP" altLang="en-US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Dev</a:t>
            </a:r>
            <a:r>
              <a:rPr lang="ja-JP" altLang="en-US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Engineer</a:t>
            </a:r>
            <a:r>
              <a:rPr lang="ja-JP" altLang="en-US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TAIKEN</a:t>
            </a:r>
            <a:endParaRPr lang="ja-JP" altLang="en-US" sz="5400" b="1" dirty="0">
              <a:solidFill>
                <a:schemeClr val="bg1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612082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062C1094-16BF-4D20-A5D5-03992053B2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737" b="3236"/>
          <a:stretch/>
        </p:blipFill>
        <p:spPr bwMode="auto">
          <a:xfrm>
            <a:off x="0" y="0"/>
            <a:ext cx="12191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885CD8A2-A046-4173-8123-BAE2FE8F1EB5}"/>
              </a:ext>
            </a:extLst>
          </p:cNvPr>
          <p:cNvSpPr txBox="1"/>
          <p:nvPr/>
        </p:nvSpPr>
        <p:spPr>
          <a:xfrm>
            <a:off x="0" y="900000"/>
            <a:ext cx="12188389" cy="4796492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tIns="360000" bIns="360000" rtlCol="0" anchor="ctr">
            <a:noAutofit/>
          </a:bodyPr>
          <a:lstStyle/>
          <a:p>
            <a:pPr algn="ctr"/>
            <a:r>
              <a:rPr lang="en-US" altLang="ja-JP" sz="24000" b="1" dirty="0">
                <a:solidFill>
                  <a:srgbClr val="FF0066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API</a:t>
            </a:r>
            <a:r>
              <a:rPr lang="ja-JP" altLang="en-US" sz="6000" b="1" dirty="0">
                <a:solidFill>
                  <a:srgbClr val="FF0066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　</a:t>
            </a:r>
            <a:r>
              <a:rPr lang="en-US" altLang="ja-JP" sz="6000" b="1" dirty="0">
                <a:solidFill>
                  <a:srgbClr val="FF0066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Hands-on</a:t>
            </a:r>
            <a:endParaRPr lang="en-US" altLang="ja-JP" sz="5400" b="1" dirty="0">
              <a:solidFill>
                <a:schemeClr val="bg1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lang="en-US" altLang="ja-JP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Service</a:t>
            </a:r>
            <a:r>
              <a:rPr lang="ja-JP" altLang="en-US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Dev</a:t>
            </a:r>
            <a:r>
              <a:rPr lang="ja-JP" altLang="en-US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Engineer</a:t>
            </a:r>
            <a:r>
              <a:rPr lang="ja-JP" altLang="en-US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TAIKEN</a:t>
            </a:r>
            <a:endParaRPr lang="ja-JP" altLang="en-US" sz="5400" b="1" dirty="0">
              <a:solidFill>
                <a:schemeClr val="bg1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641513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図 5">
            <a:extLst>
              <a:ext uri="{FF2B5EF4-FFF2-40B4-BE49-F238E27FC236}">
                <a16:creationId xmlns:a16="http://schemas.microsoft.com/office/drawing/2014/main" id="{C07816B6-07F1-482C-9625-C0814F60140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99" b="16679"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55A20934-E36D-40D7-9999-1F83D42C0E9F}"/>
              </a:ext>
            </a:extLst>
          </p:cNvPr>
          <p:cNvSpPr/>
          <p:nvPr/>
        </p:nvSpPr>
        <p:spPr>
          <a:xfrm>
            <a:off x="0" y="1680519"/>
            <a:ext cx="12192000" cy="3447535"/>
          </a:xfrm>
          <a:prstGeom prst="rect">
            <a:avLst/>
          </a:prstGeom>
          <a:solidFill>
            <a:schemeClr val="tx1">
              <a:lumMod val="75000"/>
              <a:lumOff val="2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885CD8A2-A046-4173-8123-BAE2FE8F1EB5}"/>
              </a:ext>
            </a:extLst>
          </p:cNvPr>
          <p:cNvSpPr txBox="1"/>
          <p:nvPr/>
        </p:nvSpPr>
        <p:spPr>
          <a:xfrm>
            <a:off x="98854" y="900000"/>
            <a:ext cx="11998411" cy="4796492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tIns="360000" bIns="360000" rtlCol="0" anchor="ctr">
            <a:noAutofit/>
          </a:bodyPr>
          <a:lstStyle/>
          <a:p>
            <a:pPr algn="ctr"/>
            <a:r>
              <a:rPr lang="en-US" altLang="ja-JP" sz="16000" b="1" spc="-600" dirty="0">
                <a:solidFill>
                  <a:srgbClr val="FF0066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Mobile</a:t>
            </a:r>
            <a:r>
              <a:rPr lang="ja-JP" altLang="en-US" sz="6000" b="1" dirty="0">
                <a:solidFill>
                  <a:srgbClr val="FF0066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　</a:t>
            </a:r>
            <a:r>
              <a:rPr lang="en-US" altLang="ja-JP" sz="6000" b="1" dirty="0">
                <a:solidFill>
                  <a:srgbClr val="FF0066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Hands-on</a:t>
            </a:r>
            <a:endParaRPr lang="en-US" altLang="ja-JP" sz="5400" b="1" dirty="0">
              <a:solidFill>
                <a:schemeClr val="bg1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lang="en-US" altLang="ja-JP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Service</a:t>
            </a:r>
            <a:r>
              <a:rPr lang="ja-JP" altLang="en-US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Dev</a:t>
            </a:r>
            <a:r>
              <a:rPr lang="ja-JP" altLang="en-US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Engineer</a:t>
            </a:r>
            <a:r>
              <a:rPr lang="ja-JP" altLang="en-US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TAIKEN</a:t>
            </a:r>
            <a:endParaRPr lang="ja-JP" altLang="en-US" sz="5400" b="1" dirty="0">
              <a:solidFill>
                <a:schemeClr val="bg1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108062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57B0C0A5-7803-4504-8A72-7FD60E660F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76" t="19408" r="8837" b="24683"/>
          <a:stretch/>
        </p:blipFill>
        <p:spPr bwMode="auto">
          <a:xfrm>
            <a:off x="-3611" y="0"/>
            <a:ext cx="1218838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885CD8A2-A046-4173-8123-BAE2FE8F1EB5}"/>
              </a:ext>
            </a:extLst>
          </p:cNvPr>
          <p:cNvSpPr txBox="1"/>
          <p:nvPr/>
        </p:nvSpPr>
        <p:spPr>
          <a:xfrm>
            <a:off x="3611" y="1257301"/>
            <a:ext cx="12188389" cy="386987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tIns="360000" bIns="360000" rtlCol="0" anchor="ctr">
            <a:noAutofit/>
          </a:bodyPr>
          <a:lstStyle/>
          <a:p>
            <a:pPr algn="ctr"/>
            <a:r>
              <a:rPr lang="en-US" altLang="ja-JP" sz="14000" b="1">
                <a:solidFill>
                  <a:srgbClr val="FF0066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DevOps</a:t>
            </a:r>
            <a:r>
              <a:rPr lang="ja-JP" altLang="en-US" sz="6000" b="1">
                <a:solidFill>
                  <a:srgbClr val="FF0066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　</a:t>
            </a:r>
            <a:r>
              <a:rPr lang="en-US" altLang="ja-JP" sz="6000" b="1">
                <a:solidFill>
                  <a:srgbClr val="FF0066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Hands-on</a:t>
            </a:r>
            <a:endParaRPr lang="en-US" altLang="ja-JP" sz="5400" b="1">
              <a:solidFill>
                <a:schemeClr val="bg1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lang="en-US" altLang="ja-JP" sz="5400" b="1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Service</a:t>
            </a:r>
            <a:r>
              <a:rPr lang="ja-JP" altLang="en-US" sz="5400" b="1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Dev</a:t>
            </a:r>
            <a:r>
              <a:rPr lang="ja-JP" altLang="en-US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Engineer</a:t>
            </a:r>
            <a:r>
              <a:rPr lang="ja-JP" altLang="en-US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sz="54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TAIKEN</a:t>
            </a:r>
            <a:endParaRPr lang="ja-JP" altLang="en-US" sz="5400" b="1" dirty="0">
              <a:solidFill>
                <a:schemeClr val="bg1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036259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24</Words>
  <Application>Microsoft Office PowerPoint</Application>
  <PresentationFormat>ワイド画面</PresentationFormat>
  <Paragraphs>8</Paragraphs>
  <Slides>4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4</vt:i4>
      </vt:variant>
    </vt:vector>
  </HeadingPairs>
  <TitlesOfParts>
    <vt:vector size="9" baseType="lpstr">
      <vt:lpstr>Meiryo UI</vt:lpstr>
      <vt:lpstr>Arial</vt:lpstr>
      <vt:lpstr>Calibri</vt:lpstr>
      <vt:lpstr>Calibri Light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2020-09-25T04:48:29Z</dcterms:created>
  <dcterms:modified xsi:type="dcterms:W3CDTF">2020-12-01T06:10:31Z</dcterms:modified>
</cp:coreProperties>
</file>

<file path=docProps/thumbnail.jpeg>
</file>